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3CDC"/>
    <a:srgbClr val="392BF5"/>
    <a:srgbClr val="99FF66"/>
    <a:srgbClr val="0409D2"/>
    <a:srgbClr val="83FB9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26EB4-2127-44E3-AF54-B3FA006CF4F8}" type="datetimeFigureOut">
              <a:rPr lang="ko-KR" altLang="en-US" smtClean="0"/>
              <a:pPr/>
              <a:t>2016-03-24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3ABE3-33B4-49D8-8DE7-F9C32923DAF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ostfiles15.naver.net/20130731_238/kkokflower_1375241840211vOO6j_JPEG/%C1%D6%B8%D4%BF%D5%B6%F6%C7%C117.jpg?type=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2500310" cy="250031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282" y="357166"/>
            <a:ext cx="8572560" cy="2500330"/>
          </a:xfrm>
        </p:spPr>
        <p:txBody>
          <a:bodyPr>
            <a:normAutofit fontScale="90000"/>
          </a:bodyPr>
          <a:lstStyle/>
          <a:p>
            <a:r>
              <a:rPr lang="ko-KR" altLang="en-US" sz="3200" b="1" dirty="0" err="1" smtClean="0">
                <a:solidFill>
                  <a:srgbClr val="392BF5"/>
                </a:solidFill>
                <a:latin typeface="a고인돌" pitchFamily="18" charset="-127"/>
                <a:ea typeface="a고인돌" pitchFamily="18" charset="-127"/>
              </a:rPr>
              <a:t>서완성</a:t>
            </a:r>
            <a:r>
              <a:rPr lang="ko-KR" altLang="en-US" sz="3200" b="1" dirty="0" smtClean="0">
                <a:solidFill>
                  <a:srgbClr val="392BF5"/>
                </a:solidFill>
                <a:latin typeface="a고인돌" pitchFamily="18" charset="-127"/>
                <a:ea typeface="a고인돌" pitchFamily="18" charset="-127"/>
              </a:rPr>
              <a:t> 헬스트레이너와 함께하는</a:t>
            </a:r>
            <a:r>
              <a:rPr lang="en-US" altLang="ko-KR" b="1" dirty="0" smtClean="0">
                <a:solidFill>
                  <a:srgbClr val="0070C0"/>
                </a:solidFill>
              </a:rPr>
              <a:t/>
            </a:r>
            <a:br>
              <a:rPr lang="en-US" altLang="ko-KR" b="1" dirty="0" smtClean="0">
                <a:solidFill>
                  <a:srgbClr val="0070C0"/>
                </a:solidFill>
              </a:rPr>
            </a:br>
            <a:r>
              <a:rPr lang="en-US" altLang="ko-KR" sz="5300" b="1" dirty="0" smtClean="0">
                <a:solidFill>
                  <a:srgbClr val="FF0000"/>
                </a:solidFill>
              </a:rPr>
              <a:t>4</a:t>
            </a:r>
            <a:r>
              <a:rPr lang="ko-KR" altLang="en-US" sz="5300" b="1" dirty="0" smtClean="0">
                <a:solidFill>
                  <a:srgbClr val="FF0000"/>
                </a:solidFill>
              </a:rPr>
              <a:t>월 건강헬스 </a:t>
            </a:r>
            <a:r>
              <a:rPr lang="en-US" altLang="ko-KR" sz="5300" b="1" dirty="0" smtClean="0">
                <a:solidFill>
                  <a:srgbClr val="0409D2"/>
                </a:solidFill>
              </a:rPr>
              <a:t/>
            </a:r>
            <a:br>
              <a:rPr lang="en-US" altLang="ko-KR" sz="5300" b="1" dirty="0" smtClean="0">
                <a:solidFill>
                  <a:srgbClr val="0409D2"/>
                </a:solidFill>
              </a:rPr>
            </a:br>
            <a:r>
              <a:rPr lang="ko-KR" altLang="en-US" sz="4900" b="1" dirty="0" smtClean="0">
                <a:solidFill>
                  <a:srgbClr val="0409D2"/>
                </a:solidFill>
              </a:rPr>
              <a:t>수강생 모집안내</a:t>
            </a:r>
            <a:r>
              <a:rPr lang="en-US" altLang="ko-KR" sz="4900" b="1" dirty="0" smtClean="0">
                <a:solidFill>
                  <a:srgbClr val="0409D2"/>
                </a:solidFill>
              </a:rPr>
              <a:t/>
            </a:r>
            <a:br>
              <a:rPr lang="en-US" altLang="ko-KR" sz="4900" b="1" dirty="0" smtClean="0">
                <a:solidFill>
                  <a:srgbClr val="0409D2"/>
                </a:solidFill>
              </a:rPr>
            </a:br>
            <a:endParaRPr lang="ko-KR" altLang="en-US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14348" y="4714884"/>
            <a:ext cx="7786742" cy="1714512"/>
          </a:xfrm>
          <a:solidFill>
            <a:srgbClr val="99FF66"/>
          </a:solidFill>
          <a:ln>
            <a:solidFill>
              <a:srgbClr val="99FF66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>
            <a:normAutofit fontScale="70000" lnSpcReduction="20000"/>
          </a:bodyPr>
          <a:lstStyle/>
          <a:p>
            <a:pPr algn="l"/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l"/>
            <a:r>
              <a:rPr lang="ko-KR" altLang="en-US" b="1" dirty="0" smtClean="0">
                <a:solidFill>
                  <a:schemeClr val="tx1"/>
                </a:solidFill>
              </a:rPr>
              <a:t>접수기간 </a:t>
            </a:r>
            <a:r>
              <a:rPr lang="en-US" altLang="ko-KR" b="1" dirty="0" smtClean="0">
                <a:solidFill>
                  <a:schemeClr val="tx1"/>
                </a:solidFill>
              </a:rPr>
              <a:t>: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2016. 3. 31(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)~4. 5(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화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l"/>
            <a:r>
              <a:rPr lang="ko-KR" altLang="en-US" b="1" dirty="0" smtClean="0">
                <a:solidFill>
                  <a:schemeClr val="tx1"/>
                </a:solidFill>
              </a:rPr>
              <a:t>수</a:t>
            </a:r>
            <a:r>
              <a:rPr lang="en-US" altLang="ko-KR" b="1" dirty="0" smtClean="0">
                <a:solidFill>
                  <a:schemeClr val="tx1"/>
                </a:solidFill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</a:rPr>
              <a:t>강  </a:t>
            </a:r>
            <a:r>
              <a:rPr lang="ko-KR" altLang="en-US" b="1" dirty="0" err="1" smtClean="0">
                <a:solidFill>
                  <a:schemeClr val="tx1"/>
                </a:solidFill>
              </a:rPr>
              <a:t>료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r>
              <a:rPr lang="en-US" altLang="ko-KR" b="1" dirty="0" smtClean="0">
                <a:solidFill>
                  <a:schemeClr val="tx1"/>
                </a:solidFill>
              </a:rPr>
              <a:t>: </a:t>
            </a:r>
            <a:r>
              <a:rPr lang="ko-KR" altLang="en-US" b="1" dirty="0" smtClean="0">
                <a:solidFill>
                  <a:schemeClr val="tx1"/>
                </a:solidFill>
              </a:rPr>
              <a:t>월 </a:t>
            </a:r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r>
              <a:rPr lang="ko-KR" altLang="en-US" b="1" dirty="0" smtClean="0">
                <a:solidFill>
                  <a:schemeClr val="tx1"/>
                </a:solidFill>
              </a:rPr>
              <a:t>만원</a:t>
            </a:r>
            <a:r>
              <a:rPr lang="en-US" altLang="ko-KR" sz="2900" b="1" u="sng" dirty="0" smtClean="0">
                <a:solidFill>
                  <a:schemeClr val="tx1"/>
                </a:solidFill>
              </a:rPr>
              <a:t>(</a:t>
            </a:r>
            <a:r>
              <a:rPr lang="ko-KR" altLang="en-US" sz="2900" b="1" u="sng" dirty="0" smtClean="0">
                <a:solidFill>
                  <a:schemeClr val="tx1"/>
                </a:solidFill>
              </a:rPr>
              <a:t>이용시간 월</a:t>
            </a:r>
            <a:r>
              <a:rPr lang="en-US" altLang="ko-KR" sz="2900" b="1" u="sng" dirty="0" smtClean="0">
                <a:solidFill>
                  <a:schemeClr val="tx1"/>
                </a:solidFill>
              </a:rPr>
              <a:t>~</a:t>
            </a:r>
            <a:r>
              <a:rPr lang="ko-KR" altLang="en-US" sz="2900" b="1" u="sng" dirty="0" smtClean="0">
                <a:solidFill>
                  <a:schemeClr val="tx1"/>
                </a:solidFill>
              </a:rPr>
              <a:t>금 </a:t>
            </a:r>
            <a:r>
              <a:rPr lang="en-US" altLang="ko-KR" sz="2900" b="1" u="sng" dirty="0" smtClean="0">
                <a:solidFill>
                  <a:schemeClr val="tx1"/>
                </a:solidFill>
              </a:rPr>
              <a:t>9</a:t>
            </a:r>
            <a:r>
              <a:rPr lang="ko-KR" altLang="en-US" sz="2900" b="1" u="sng" dirty="0" smtClean="0">
                <a:solidFill>
                  <a:schemeClr val="tx1"/>
                </a:solidFill>
              </a:rPr>
              <a:t>시</a:t>
            </a:r>
            <a:r>
              <a:rPr lang="en-US" altLang="ko-KR" sz="2900" b="1" u="sng" dirty="0" smtClean="0">
                <a:solidFill>
                  <a:schemeClr val="tx1"/>
                </a:solidFill>
              </a:rPr>
              <a:t>~18:00, </a:t>
            </a:r>
            <a:r>
              <a:rPr lang="ko-KR" altLang="en-US" sz="2900" b="1" u="sng" dirty="0" smtClean="0">
                <a:solidFill>
                  <a:schemeClr val="tx1"/>
                </a:solidFill>
              </a:rPr>
              <a:t>공휴일 휴관</a:t>
            </a:r>
            <a:r>
              <a:rPr lang="en-US" altLang="ko-KR" sz="2900" b="1" u="sng" dirty="0" smtClean="0">
                <a:solidFill>
                  <a:schemeClr val="tx1"/>
                </a:solidFill>
              </a:rPr>
              <a:t>)</a:t>
            </a:r>
            <a:endParaRPr lang="en-US" altLang="ko-KR" b="1" u="sng" dirty="0" smtClean="0">
              <a:solidFill>
                <a:schemeClr val="tx1"/>
              </a:solidFill>
            </a:endParaRPr>
          </a:p>
          <a:p>
            <a:pPr algn="l"/>
            <a:r>
              <a:rPr lang="ko-KR" altLang="en-US" b="1" dirty="0" smtClean="0">
                <a:solidFill>
                  <a:schemeClr val="tx1"/>
                </a:solidFill>
              </a:rPr>
              <a:t>접 </a:t>
            </a:r>
            <a:r>
              <a:rPr lang="ko-KR" altLang="en-US" b="1" dirty="0" smtClean="0">
                <a:solidFill>
                  <a:schemeClr val="tx1"/>
                </a:solidFill>
              </a:rPr>
              <a:t>수  처 </a:t>
            </a:r>
            <a:r>
              <a:rPr lang="en-US" altLang="ko-KR" b="1" dirty="0" smtClean="0">
                <a:solidFill>
                  <a:schemeClr val="tx1"/>
                </a:solidFill>
              </a:rPr>
              <a:t>: 1</a:t>
            </a:r>
            <a:r>
              <a:rPr lang="ko-KR" altLang="en-US" b="1" dirty="0" smtClean="0">
                <a:solidFill>
                  <a:schemeClr val="tx1"/>
                </a:solidFill>
              </a:rPr>
              <a:t>층 사무실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l"/>
            <a:r>
              <a:rPr lang="ko-KR" altLang="en-US" b="1" dirty="0" smtClean="0">
                <a:solidFill>
                  <a:schemeClr val="tx1"/>
                </a:solidFill>
              </a:rPr>
              <a:t>문의전화 </a:t>
            </a:r>
            <a:r>
              <a:rPr lang="en-US" altLang="ko-KR" b="1" dirty="0" smtClean="0">
                <a:solidFill>
                  <a:schemeClr val="tx1"/>
                </a:solidFill>
              </a:rPr>
              <a:t>: </a:t>
            </a:r>
            <a:r>
              <a:rPr lang="ko-KR" altLang="en-US" b="1" dirty="0" smtClean="0">
                <a:solidFill>
                  <a:schemeClr val="tx1"/>
                </a:solidFill>
              </a:rPr>
              <a:t>전주시평생학습관 </a:t>
            </a:r>
            <a:r>
              <a:rPr lang="en-US" altLang="ko-KR" b="1" dirty="0" smtClean="0">
                <a:solidFill>
                  <a:schemeClr val="tx1"/>
                </a:solidFill>
              </a:rPr>
              <a:t>241-1123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728690" y="2500306"/>
            <a:ext cx="7772400" cy="2143140"/>
          </a:xfrm>
          <a:prstGeom prst="rect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나른한 </a:t>
            </a:r>
            <a:r>
              <a:rPr kumimoji="0" lang="en-US" altLang="ko-KR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4</a:t>
            </a:r>
            <a:r>
              <a:rPr kumimoji="0" lang="ko-KR" altLang="en-US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월</a:t>
            </a:r>
            <a:r>
              <a:rPr kumimoji="0" lang="en-US" altLang="ko-KR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^^ </a:t>
            </a:r>
            <a:r>
              <a:rPr kumimoji="0" lang="ko-KR" altLang="en-US" sz="44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고인돌" pitchFamily="18" charset="-127"/>
                <a:ea typeface="a고인돌" pitchFamily="18" charset="-127"/>
                <a:cs typeface="+mj-cs"/>
              </a:rPr>
              <a:t>정답은 </a:t>
            </a:r>
            <a:r>
              <a:rPr kumimoji="0" lang="ko-KR" altLang="en-US" sz="440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고인돌" pitchFamily="18" charset="-127"/>
                <a:ea typeface="a고인돌" pitchFamily="18" charset="-127"/>
                <a:cs typeface="+mj-cs"/>
              </a:rPr>
              <a:t>헬스</a:t>
            </a:r>
            <a:r>
              <a:rPr kumimoji="0" lang="ko-KR" altLang="en-US" sz="44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고인돌" pitchFamily="18" charset="-127"/>
                <a:ea typeface="a고인돌" pitchFamily="18" charset="-127"/>
                <a:cs typeface="+mj-cs"/>
              </a:rPr>
              <a:t>지 말입니다</a:t>
            </a:r>
            <a:r>
              <a:rPr lang="en-US" altLang="ko-KR" sz="4400" dirty="0" smtClean="0">
                <a:solidFill>
                  <a:srgbClr val="00B050"/>
                </a:solidFill>
                <a:latin typeface="a고인돌" pitchFamily="18" charset="-127"/>
                <a:ea typeface="a고인돌" pitchFamily="18" charset="-127"/>
                <a:cs typeface="+mj-cs"/>
              </a:rPr>
              <a:t>. 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3100" dirty="0" smtClean="0">
              <a:solidFill>
                <a:srgbClr val="F23CDC"/>
              </a:solidFill>
              <a:latin typeface="a깜짝이야" pitchFamily="18" charset="-127"/>
              <a:ea typeface="a깜짝이야" pitchFamily="18" charset="-127"/>
              <a:cs typeface="+mj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1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매일 매일 헬스 트레이너와 함께하는 </a:t>
            </a:r>
            <a:endParaRPr lang="en-US" altLang="ko-KR" sz="3100" dirty="0" smtClean="0">
              <a:solidFill>
                <a:srgbClr val="F23CDC"/>
              </a:solidFill>
              <a:latin typeface="a깜짝이야" pitchFamily="18" charset="-127"/>
              <a:ea typeface="a깜짝이야" pitchFamily="18" charset="-127"/>
              <a:cs typeface="+mj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700" dirty="0" err="1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스트레칭</a:t>
            </a:r>
            <a:r>
              <a:rPr lang="ko-KR" altLang="en-US" sz="37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 시간</a:t>
            </a:r>
            <a:r>
              <a:rPr lang="en-US" altLang="ko-KR" sz="37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^^</a:t>
            </a:r>
            <a:r>
              <a:rPr lang="ko-KR" altLang="en-US" sz="31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기대하셔도 좋습니다</a:t>
            </a:r>
            <a:r>
              <a:rPr lang="en-US" altLang="ko-KR" sz="31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.</a:t>
            </a:r>
            <a:endParaRPr kumimoji="0" lang="ko-KR" altLang="en-US" sz="3100" i="0" u="none" strike="noStrike" kern="1200" cap="none" spc="0" normalizeH="0" baseline="0" noProof="0" dirty="0">
              <a:ln>
                <a:noFill/>
              </a:ln>
              <a:solidFill>
                <a:srgbClr val="F23CDC"/>
              </a:solidFill>
              <a:effectLst/>
              <a:uLnTx/>
              <a:uFillTx/>
              <a:latin typeface="a깜짝이야" pitchFamily="18" charset="-127"/>
              <a:ea typeface="a깜짝이야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1438" y="71438"/>
            <a:ext cx="9001156" cy="67151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ostfiles15.naver.net/20130731_238/kkokflower_1375241840211vOO6j_JPEG/%C1%D6%B8%D4%BF%D5%B6%F6%C7%C117.jpg?type=w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2500310" cy="250031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14282" y="357166"/>
            <a:ext cx="8572560" cy="2500330"/>
          </a:xfrm>
        </p:spPr>
        <p:txBody>
          <a:bodyPr>
            <a:normAutofit fontScale="90000"/>
          </a:bodyPr>
          <a:lstStyle/>
          <a:p>
            <a:r>
              <a:rPr lang="ko-KR" altLang="en-US" sz="3200" b="1" dirty="0" err="1" smtClean="0">
                <a:solidFill>
                  <a:srgbClr val="392BF5"/>
                </a:solidFill>
                <a:latin typeface="a고인돌" pitchFamily="18" charset="-127"/>
                <a:ea typeface="a고인돌" pitchFamily="18" charset="-127"/>
              </a:rPr>
              <a:t>서완성</a:t>
            </a:r>
            <a:r>
              <a:rPr lang="ko-KR" altLang="en-US" sz="3200" b="1" dirty="0" smtClean="0">
                <a:solidFill>
                  <a:srgbClr val="392BF5"/>
                </a:solidFill>
                <a:latin typeface="a고인돌" pitchFamily="18" charset="-127"/>
                <a:ea typeface="a고인돌" pitchFamily="18" charset="-127"/>
              </a:rPr>
              <a:t> 헬스트레이너와 함께하는</a:t>
            </a:r>
            <a:r>
              <a:rPr lang="en-US" altLang="ko-KR" b="1" dirty="0" smtClean="0">
                <a:solidFill>
                  <a:srgbClr val="0070C0"/>
                </a:solidFill>
              </a:rPr>
              <a:t/>
            </a:r>
            <a:br>
              <a:rPr lang="en-US" altLang="ko-KR" b="1" dirty="0" smtClean="0">
                <a:solidFill>
                  <a:srgbClr val="0070C0"/>
                </a:solidFill>
              </a:rPr>
            </a:br>
            <a:r>
              <a:rPr lang="en-US" altLang="ko-KR" sz="5300" b="1" dirty="0" smtClean="0">
                <a:solidFill>
                  <a:srgbClr val="FF0000"/>
                </a:solidFill>
              </a:rPr>
              <a:t>4</a:t>
            </a:r>
            <a:r>
              <a:rPr lang="ko-KR" altLang="en-US" sz="5300" b="1" dirty="0" smtClean="0">
                <a:solidFill>
                  <a:srgbClr val="FF0000"/>
                </a:solidFill>
              </a:rPr>
              <a:t>월 건강헬스 </a:t>
            </a:r>
            <a:r>
              <a:rPr lang="en-US" altLang="ko-KR" sz="5300" b="1" dirty="0" smtClean="0">
                <a:solidFill>
                  <a:srgbClr val="0409D2"/>
                </a:solidFill>
              </a:rPr>
              <a:t/>
            </a:r>
            <a:br>
              <a:rPr lang="en-US" altLang="ko-KR" sz="5300" b="1" dirty="0" smtClean="0">
                <a:solidFill>
                  <a:srgbClr val="0409D2"/>
                </a:solidFill>
              </a:rPr>
            </a:br>
            <a:r>
              <a:rPr lang="ko-KR" altLang="en-US" sz="4900" b="1" dirty="0" smtClean="0">
                <a:solidFill>
                  <a:srgbClr val="0409D2"/>
                </a:solidFill>
              </a:rPr>
              <a:t>수강생 모집안내</a:t>
            </a:r>
            <a:r>
              <a:rPr lang="en-US" altLang="ko-KR" sz="4900" b="1" dirty="0" smtClean="0">
                <a:solidFill>
                  <a:srgbClr val="0409D2"/>
                </a:solidFill>
              </a:rPr>
              <a:t/>
            </a:r>
            <a:br>
              <a:rPr lang="en-US" altLang="ko-KR" sz="4900" b="1" dirty="0" smtClean="0">
                <a:solidFill>
                  <a:srgbClr val="0409D2"/>
                </a:solidFill>
              </a:rPr>
            </a:br>
            <a:endParaRPr lang="ko-KR" altLang="en-US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14348" y="4714884"/>
            <a:ext cx="7786742" cy="1714512"/>
          </a:xfrm>
          <a:solidFill>
            <a:srgbClr val="99FF66"/>
          </a:solidFill>
          <a:ln>
            <a:solidFill>
              <a:srgbClr val="99FF66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>
            <a:normAutofit lnSpcReduction="10000"/>
          </a:bodyPr>
          <a:lstStyle/>
          <a:p>
            <a:pPr algn="l"/>
            <a:r>
              <a:rPr lang="ko-KR" altLang="en-US" b="1" dirty="0" smtClean="0">
                <a:solidFill>
                  <a:schemeClr val="tx1"/>
                </a:solidFill>
              </a:rPr>
              <a:t>접수기간 </a:t>
            </a:r>
            <a:r>
              <a:rPr lang="en-US" altLang="ko-KR" b="1" dirty="0" smtClean="0">
                <a:solidFill>
                  <a:schemeClr val="tx1"/>
                </a:solidFill>
              </a:rPr>
              <a:t>: 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2016. 3. 31(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목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)~4. 5(</a:t>
            </a:r>
            <a:r>
              <a:rPr lang="ko-KR" altLang="en-US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화</a:t>
            </a:r>
            <a:r>
              <a:rPr lang="en-US" altLang="ko-K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l"/>
            <a:r>
              <a:rPr lang="ko-KR" altLang="en-US" b="1" dirty="0" smtClean="0">
                <a:solidFill>
                  <a:schemeClr val="tx1"/>
                </a:solidFill>
              </a:rPr>
              <a:t>접 수  처 </a:t>
            </a:r>
            <a:r>
              <a:rPr lang="en-US" altLang="ko-KR" b="1" dirty="0" smtClean="0">
                <a:solidFill>
                  <a:schemeClr val="tx1"/>
                </a:solidFill>
              </a:rPr>
              <a:t>: 1</a:t>
            </a:r>
            <a:r>
              <a:rPr lang="ko-KR" altLang="en-US" b="1" dirty="0" smtClean="0">
                <a:solidFill>
                  <a:schemeClr val="tx1"/>
                </a:solidFill>
              </a:rPr>
              <a:t>층 사무실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l"/>
            <a:r>
              <a:rPr lang="ko-KR" altLang="en-US" b="1" dirty="0" smtClean="0">
                <a:solidFill>
                  <a:schemeClr val="tx1"/>
                </a:solidFill>
              </a:rPr>
              <a:t>문의전화 </a:t>
            </a:r>
            <a:r>
              <a:rPr lang="en-US" altLang="ko-KR" b="1" dirty="0" smtClean="0">
                <a:solidFill>
                  <a:schemeClr val="tx1"/>
                </a:solidFill>
              </a:rPr>
              <a:t>: </a:t>
            </a:r>
            <a:r>
              <a:rPr lang="ko-KR" altLang="en-US" b="1" dirty="0" smtClean="0">
                <a:solidFill>
                  <a:schemeClr val="tx1"/>
                </a:solidFill>
              </a:rPr>
              <a:t>전주시평생학습관 </a:t>
            </a:r>
            <a:r>
              <a:rPr lang="en-US" altLang="ko-KR" b="1" dirty="0" smtClean="0">
                <a:solidFill>
                  <a:schemeClr val="tx1"/>
                </a:solidFill>
              </a:rPr>
              <a:t>241-1123 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728690" y="2500306"/>
            <a:ext cx="7772400" cy="2143140"/>
          </a:xfrm>
          <a:prstGeom prst="rect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나른한 </a:t>
            </a:r>
            <a:r>
              <a:rPr kumimoji="0" lang="en-US" altLang="ko-KR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4</a:t>
            </a:r>
            <a:r>
              <a:rPr kumimoji="0" lang="ko-KR" altLang="en-US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월</a:t>
            </a:r>
            <a:r>
              <a:rPr kumimoji="0" lang="en-US" altLang="ko-KR" sz="29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깜짝이야" pitchFamily="18" charset="-127"/>
                <a:ea typeface="a깜짝이야" pitchFamily="18" charset="-127"/>
                <a:cs typeface="+mj-cs"/>
              </a:rPr>
              <a:t>^^ </a:t>
            </a:r>
            <a:r>
              <a:rPr kumimoji="0" lang="ko-KR" altLang="en-US" sz="44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고인돌" pitchFamily="18" charset="-127"/>
                <a:ea typeface="a고인돌" pitchFamily="18" charset="-127"/>
                <a:cs typeface="+mj-cs"/>
              </a:rPr>
              <a:t>정답은 </a:t>
            </a:r>
            <a:r>
              <a:rPr kumimoji="0" lang="ko-KR" altLang="en-US" sz="4400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고인돌" pitchFamily="18" charset="-127"/>
                <a:ea typeface="a고인돌" pitchFamily="18" charset="-127"/>
                <a:cs typeface="+mj-cs"/>
              </a:rPr>
              <a:t>헬스</a:t>
            </a:r>
            <a:r>
              <a:rPr kumimoji="0" lang="ko-KR" altLang="en-US" sz="4400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고인돌" pitchFamily="18" charset="-127"/>
                <a:ea typeface="a고인돌" pitchFamily="18" charset="-127"/>
                <a:cs typeface="+mj-cs"/>
              </a:rPr>
              <a:t>지 말입니다</a:t>
            </a:r>
            <a:r>
              <a:rPr lang="en-US" altLang="ko-KR" sz="4400" dirty="0" smtClean="0">
                <a:solidFill>
                  <a:srgbClr val="00B050"/>
                </a:solidFill>
                <a:latin typeface="a고인돌" pitchFamily="18" charset="-127"/>
                <a:ea typeface="a고인돌" pitchFamily="18" charset="-127"/>
                <a:cs typeface="+mj-cs"/>
              </a:rPr>
              <a:t>. 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3100" dirty="0" smtClean="0">
              <a:solidFill>
                <a:srgbClr val="F23CDC"/>
              </a:solidFill>
              <a:latin typeface="a깜짝이야" pitchFamily="18" charset="-127"/>
              <a:ea typeface="a깜짝이야" pitchFamily="18" charset="-127"/>
              <a:cs typeface="+mj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1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매일 매일 헬스 트레이너와 함께하는 </a:t>
            </a:r>
            <a:endParaRPr lang="en-US" altLang="ko-KR" sz="3100" dirty="0" smtClean="0">
              <a:solidFill>
                <a:srgbClr val="F23CDC"/>
              </a:solidFill>
              <a:latin typeface="a깜짝이야" pitchFamily="18" charset="-127"/>
              <a:ea typeface="a깜짝이야" pitchFamily="18" charset="-127"/>
              <a:cs typeface="+mj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700" dirty="0" err="1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스트레칭</a:t>
            </a:r>
            <a:r>
              <a:rPr lang="ko-KR" altLang="en-US" sz="37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 시간</a:t>
            </a:r>
            <a:r>
              <a:rPr lang="en-US" altLang="ko-KR" sz="37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^^</a:t>
            </a:r>
            <a:r>
              <a:rPr lang="ko-KR" altLang="en-US" sz="31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기대하셔도 좋습니다</a:t>
            </a:r>
            <a:r>
              <a:rPr lang="en-US" altLang="ko-KR" sz="3100" dirty="0" smtClean="0">
                <a:solidFill>
                  <a:srgbClr val="F23CDC"/>
                </a:solidFill>
                <a:latin typeface="a깜짝이야" pitchFamily="18" charset="-127"/>
                <a:ea typeface="a깜짝이야" pitchFamily="18" charset="-127"/>
                <a:cs typeface="+mj-cs"/>
              </a:rPr>
              <a:t>.</a:t>
            </a:r>
            <a:endParaRPr kumimoji="0" lang="ko-KR" altLang="en-US" sz="3100" i="0" u="none" strike="noStrike" kern="1200" cap="none" spc="0" normalizeH="0" baseline="0" noProof="0" dirty="0">
              <a:ln>
                <a:noFill/>
              </a:ln>
              <a:solidFill>
                <a:srgbClr val="F23CDC"/>
              </a:solidFill>
              <a:effectLst/>
              <a:uLnTx/>
              <a:uFillTx/>
              <a:latin typeface="a깜짝이야" pitchFamily="18" charset="-127"/>
              <a:ea typeface="a깜짝이야" pitchFamily="18" charset="-127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1438" y="71438"/>
            <a:ext cx="9001156" cy="671514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118</Words>
  <Application>Microsoft Office PowerPoint</Application>
  <PresentationFormat>화면 슬라이드 쇼(4:3)</PresentationFormat>
  <Paragraphs>18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서완성 헬스트레이너와 함께하는 4월 건강헬스  수강생 모집안내 </vt:lpstr>
      <vt:lpstr>서완성 헬스트레이너와 함께하는 4월 건강헬스  수강생 모집안내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전주시평생학습관 2월 건강헬스 수강생 모집중</dc:title>
  <dc:creator>user</dc:creator>
  <cp:lastModifiedBy>user</cp:lastModifiedBy>
  <cp:revision>6</cp:revision>
  <dcterms:created xsi:type="dcterms:W3CDTF">2016-02-01T00:08:22Z</dcterms:created>
  <dcterms:modified xsi:type="dcterms:W3CDTF">2016-03-24T01:36:06Z</dcterms:modified>
</cp:coreProperties>
</file>