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94" userDrawn="1">
          <p15:clr>
            <a:srgbClr val="A4A3A4"/>
          </p15:clr>
        </p15:guide>
        <p15:guide id="2" pos="529" userDrawn="1">
          <p15:clr>
            <a:srgbClr val="A4A3A4"/>
          </p15:clr>
        </p15:guide>
        <p15:guide id="3" orient="horz" pos="3906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85" userDrawn="1">
          <p15:clr>
            <a:srgbClr val="A4A3A4"/>
          </p15:clr>
        </p15:guide>
        <p15:guide id="6" orient="horz" pos="3430" userDrawn="1">
          <p15:clr>
            <a:srgbClr val="A4A3A4"/>
          </p15:clr>
        </p15:guide>
        <p15:guide id="7" pos="710" userDrawn="1">
          <p15:clr>
            <a:srgbClr val="A4A3A4"/>
          </p15:clr>
        </p15:guide>
        <p15:guide id="8" orient="horz" pos="3725" userDrawn="1">
          <p15:clr>
            <a:srgbClr val="A4A3A4"/>
          </p15:clr>
        </p15:guide>
        <p15:guide id="9" orient="horz" pos="1253" userDrawn="1">
          <p15:clr>
            <a:srgbClr val="A4A3A4"/>
          </p15:clr>
        </p15:guide>
        <p15:guide id="10" pos="697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BD7813"/>
    <a:srgbClr val="FF9900"/>
    <a:srgbClr val="F0F9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76" y="108"/>
      </p:cViewPr>
      <p:guideLst>
        <p:guide orient="horz" pos="1094"/>
        <p:guide pos="529"/>
        <p:guide orient="horz" pos="3906"/>
        <p:guide pos="1096"/>
        <p:guide pos="1685"/>
        <p:guide orient="horz" pos="3430"/>
        <p:guide pos="710"/>
        <p:guide orient="horz" pos="3725"/>
        <p:guide orient="horz" pos="1253"/>
        <p:guide pos="69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40705" y="-1"/>
            <a:ext cx="4455459" cy="343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09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9292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05472" y="302931"/>
            <a:ext cx="1931587" cy="182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242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74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464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3170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013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7092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5057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8741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375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454B5-30AD-4DC3-BFBE-1E9D8B02CF08}" type="datetimeFigureOut">
              <a:rPr lang="ko-KR" altLang="en-US" smtClean="0"/>
              <a:t>2023-03-03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53FB7-B388-4721-85F2-AA06040541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7357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sy1355@korea.kr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330430"/>
              </p:ext>
            </p:extLst>
          </p:nvPr>
        </p:nvGraphicFramePr>
        <p:xfrm>
          <a:off x="9799149" y="6215293"/>
          <a:ext cx="2024111" cy="523748"/>
        </p:xfrm>
        <a:graphic>
          <a:graphicData uri="http://schemas.openxmlformats.org/drawingml/2006/table">
            <a:tbl>
              <a:tblPr/>
              <a:tblGrid>
                <a:gridCol w="2024111">
                  <a:extLst>
                    <a:ext uri="{9D8B030D-6E8A-4147-A177-3AD203B41FA5}">
                      <a16:colId xmlns:a16="http://schemas.microsoft.com/office/drawing/2014/main" xmlns="" val="2406750522"/>
                    </a:ext>
                  </a:extLst>
                </a:gridCol>
              </a:tblGrid>
              <a:tr h="472476"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kern="0" spc="9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600" kern="0" spc="9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전주시 </a:t>
                      </a:r>
                      <a:r>
                        <a:rPr lang="ko-KR" altLang="en-US" sz="1600" kern="0" spc="9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아동복지과</a:t>
                      </a:r>
                      <a:endParaRPr lang="ko-KR" altLang="en-US" sz="1600" kern="0" spc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8034" marR="18034" marT="18034" marB="180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90879783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08571" y="413474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207" y="6215293"/>
            <a:ext cx="1059942" cy="47247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1613" y="340800"/>
            <a:ext cx="680001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BD7813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부모의 마음으로</a:t>
            </a:r>
            <a:r>
              <a:rPr lang="en-US" altLang="ko-KR" sz="2000" b="1" dirty="0">
                <a:solidFill>
                  <a:srgbClr val="BD7813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000" b="1" dirty="0">
                <a:solidFill>
                  <a:srgbClr val="BD7813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따뜻한 </a:t>
            </a:r>
            <a:r>
              <a:rPr lang="ko-KR" altLang="en-US" sz="2000" b="1" dirty="0" smtClean="0">
                <a:solidFill>
                  <a:srgbClr val="BD7813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동행</a:t>
            </a:r>
            <a:endParaRPr lang="en-US" altLang="ko-KR" sz="2000" b="1" dirty="0" smtClean="0">
              <a:solidFill>
                <a:srgbClr val="BD7813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endParaRPr lang="en-US" altLang="ko-KR" sz="2000" b="1" dirty="0" smtClean="0">
              <a:solidFill>
                <a:srgbClr val="BD7813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r>
              <a:rPr lang="ko-KR" altLang="en-US" sz="32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전주시 </a:t>
            </a:r>
            <a:endParaRPr lang="en-US" altLang="ko-KR" sz="3200" b="1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2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자립준비청년 </a:t>
            </a:r>
            <a:endParaRPr lang="en-US" altLang="ko-KR" sz="3200" b="1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200" b="1" dirty="0" err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멘토링사업</a:t>
            </a:r>
            <a:r>
              <a:rPr lang="ko-KR" altLang="en-US" sz="32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참여자</a:t>
            </a:r>
            <a:r>
              <a:rPr lang="en-US" altLang="ko-KR" sz="32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b="1" dirty="0" err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멘토</a:t>
            </a:r>
            <a:r>
              <a:rPr lang="en-US" altLang="ko-KR" sz="32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b="1" dirty="0" err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멘티</a:t>
            </a:r>
            <a:r>
              <a:rPr lang="en-US" altLang="ko-KR" sz="32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32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모집</a:t>
            </a:r>
            <a:endParaRPr lang="en-US" altLang="ko-KR" sz="3200" b="1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1000" b="1" dirty="0" smtClean="0">
              <a:solidFill>
                <a:srgbClr val="0070C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전주시에서는 양육시설 및 가정위탁 보호종료아동들의 </a:t>
            </a:r>
            <a:r>
              <a:rPr lang="ko-KR" altLang="en-US" sz="1600" b="1" dirty="0" err="1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사회적지지체계</a:t>
            </a:r>
            <a:r>
              <a:rPr lang="ko-KR" altLang="en-US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endParaRPr lang="en-US" altLang="ko-KR" sz="1600" b="1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구축을 위해 </a:t>
            </a:r>
            <a:r>
              <a:rPr lang="en-US" altLang="ko-KR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“</a:t>
            </a:r>
            <a:r>
              <a:rPr lang="ko-KR" altLang="en-US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자립준비청년 </a:t>
            </a:r>
            <a:r>
              <a:rPr lang="ko-KR" altLang="en-US" sz="1600" b="1" dirty="0" err="1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사회적가족</a:t>
            </a:r>
            <a:r>
              <a:rPr lang="ko-KR" altLang="en-US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이음 </a:t>
            </a:r>
            <a:r>
              <a:rPr lang="ko-KR" altLang="en-US" sz="1600" b="1" dirty="0" err="1" smtClean="0">
                <a:latin typeface="HY견명조" panose="02030600000101010101" pitchFamily="18" charset="-127"/>
                <a:ea typeface="HY견명조" panose="02030600000101010101" pitchFamily="18" charset="-127"/>
              </a:rPr>
              <a:t>멘토링사업</a:t>
            </a:r>
            <a:r>
              <a:rPr lang="en-US" altLang="ko-KR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”</a:t>
            </a:r>
            <a:r>
              <a:rPr lang="ko-KR" altLang="en-US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을 추진하고자 하오니</a:t>
            </a:r>
            <a:r>
              <a:rPr lang="en-US" altLang="ko-KR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많은 참여 바랍니다</a:t>
            </a:r>
            <a:r>
              <a:rPr lang="en-US" altLang="ko-KR" sz="16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endParaRPr lang="en-US" altLang="ko-KR" sz="1600" b="1" dirty="0">
              <a:solidFill>
                <a:srgbClr val="0070C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>
          <a:xfrm>
            <a:off x="858095" y="3793831"/>
            <a:ext cx="10404629" cy="2683336"/>
          </a:xfrm>
        </p:spPr>
        <p:txBody>
          <a:bodyPr anchor="ctr">
            <a:normAutofit fontScale="85000" lnSpcReduction="20000"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신청기간 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2023. 3. 6(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월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 ~ 3. 20(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월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신청방법  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 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 및 우편 접수</a:t>
            </a:r>
            <a:endParaRPr lang="en-US" altLang="ko-KR" sz="20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l">
              <a:lnSpc>
                <a:spcPct val="120000"/>
              </a:lnSpc>
            </a:pP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-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 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  <a:hlinkClick r:id="rId3"/>
              </a:rPr>
              <a:t>ksy1355@korea.kr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l">
              <a:lnSpc>
                <a:spcPct val="120000"/>
              </a:lnSpc>
            </a:pP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우   편 </a:t>
            </a:r>
            <a:r>
              <a:rPr lang="en-US" altLang="ko-KR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전주시 완산구 </a:t>
            </a:r>
            <a:r>
              <a:rPr lang="ko-KR" altLang="en-US" sz="1700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노송광장로</a:t>
            </a:r>
            <a:r>
              <a:rPr lang="ko-KR" altLang="en-US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29(</a:t>
            </a:r>
            <a:r>
              <a:rPr lang="ko-KR" altLang="en-US" sz="1700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서노송동</a:t>
            </a:r>
            <a:r>
              <a:rPr lang="en-US" altLang="ko-KR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현대해상 </a:t>
            </a:r>
            <a:r>
              <a:rPr lang="en-US" altLang="ko-KR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7</a:t>
            </a:r>
            <a:r>
              <a:rPr lang="ko-KR" altLang="en-US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층 </a:t>
            </a:r>
            <a:r>
              <a:rPr lang="ko-KR" altLang="en-US" sz="1700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아동복지과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 </a:t>
            </a:r>
          </a:p>
          <a:p>
            <a:pPr algn="l">
              <a:lnSpc>
                <a:spcPct val="120000"/>
              </a:lnSpc>
            </a:pP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-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제출서류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*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신청서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개인정보 동의서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아동통합정보시스템 정보조회 동의서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7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멘토만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l">
              <a:lnSpc>
                <a:spcPct val="120000"/>
              </a:lnSpc>
            </a:pPr>
            <a:r>
              <a:rPr lang="en-US" altLang="ko-KR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   *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양식첨부 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전주시청 홈페이지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전주소식 </a:t>
            </a:r>
            <a:r>
              <a:rPr lang="en-US" altLang="ko-KR" sz="17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700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알림마당</a:t>
            </a:r>
            <a:r>
              <a:rPr lang="ko-KR" altLang="en-US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700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 </a:t>
            </a:r>
            <a:r>
              <a:rPr lang="ko-KR" altLang="en-US" sz="17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새소식</a:t>
            </a:r>
            <a:endParaRPr lang="en-US" altLang="ko-KR" sz="1700" dirty="0" smtClean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문      의 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전주시청 </a:t>
            </a:r>
            <a:r>
              <a:rPr lang="ko-KR" altLang="en-US" sz="20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아동복지과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20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아동복지팀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(281-5040</a:t>
            </a:r>
            <a:r>
              <a:rPr lang="en-US" altLang="ko-KR" sz="16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ko-KR" altLang="en-US" sz="1600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7740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899</TotalTime>
  <Words>122</Words>
  <Application>Microsoft Office PowerPoint</Application>
  <PresentationFormat>와이드스크린</PresentationFormat>
  <Paragraphs>16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HY견고딕</vt:lpstr>
      <vt:lpstr>HY견명조</vt:lpstr>
      <vt:lpstr>HY그래픽M</vt:lpstr>
      <vt:lpstr>HY헤드라인M</vt:lpstr>
      <vt:lpstr>맑은 고딕</vt:lpstr>
      <vt:lpstr>바탕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자립준비청년 현황 및 정책 추진방향</dc:title>
  <dc:creator>k</dc:creator>
  <cp:lastModifiedBy>User</cp:lastModifiedBy>
  <cp:revision>123</cp:revision>
  <cp:lastPrinted>2023-03-03T07:12:19Z</cp:lastPrinted>
  <dcterms:created xsi:type="dcterms:W3CDTF">2023-02-02T10:12:55Z</dcterms:created>
  <dcterms:modified xsi:type="dcterms:W3CDTF">2023-03-03T09:03:34Z</dcterms:modified>
</cp:coreProperties>
</file>