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7E2-5F5A-404B-B9C7-C51C8D4C243D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1B1AB-5F51-45DF-99D7-2401E31B72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689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7E2-5F5A-404B-B9C7-C51C8D4C243D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1B1AB-5F51-45DF-99D7-2401E31B72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8649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7E2-5F5A-404B-B9C7-C51C8D4C243D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1B1AB-5F51-45DF-99D7-2401E31B72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8953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7E2-5F5A-404B-B9C7-C51C8D4C243D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1B1AB-5F51-45DF-99D7-2401E31B72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704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7E2-5F5A-404B-B9C7-C51C8D4C243D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1B1AB-5F51-45DF-99D7-2401E31B72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6046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7E2-5F5A-404B-B9C7-C51C8D4C243D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1B1AB-5F51-45DF-99D7-2401E31B72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780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7E2-5F5A-404B-B9C7-C51C8D4C243D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1B1AB-5F51-45DF-99D7-2401E31B72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7514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7E2-5F5A-404B-B9C7-C51C8D4C243D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1B1AB-5F51-45DF-99D7-2401E31B72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250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7E2-5F5A-404B-B9C7-C51C8D4C243D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1B1AB-5F51-45DF-99D7-2401E31B72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106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7E2-5F5A-404B-B9C7-C51C8D4C243D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1B1AB-5F51-45DF-99D7-2401E31B72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290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C7E2-5F5A-404B-B9C7-C51C8D4C243D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1B1AB-5F51-45DF-99D7-2401E31B72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6902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AC7E2-5F5A-404B-B9C7-C51C8D4C243D}" type="datetimeFigureOut">
              <a:rPr lang="ko-KR" altLang="en-US" smtClean="0"/>
              <a:t>2016-02-22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1B1AB-5F51-45DF-99D7-2401E31B72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8028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357" y="0"/>
            <a:ext cx="52772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12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479" y="0"/>
            <a:ext cx="95370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816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0" y="57150"/>
            <a:ext cx="10058400" cy="647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87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577" y="0"/>
            <a:ext cx="93248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925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25" y="566737"/>
            <a:ext cx="10058400" cy="5649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772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</cp:revision>
  <dcterms:created xsi:type="dcterms:W3CDTF">2016-02-22T12:22:25Z</dcterms:created>
  <dcterms:modified xsi:type="dcterms:W3CDTF">2016-02-22T12:22:51Z</dcterms:modified>
</cp:coreProperties>
</file>