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906000" type="A4"/>
  <p:notesSz cx="6864350" cy="9996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2496" y="8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735A7-9545-46B6-A163-21BC088894AE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AC87B-6B25-47A0-86EB-74F9D8D44E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1382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735A7-9545-46B6-A163-21BC088894AE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AC87B-6B25-47A0-86EB-74F9D8D44E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4784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735A7-9545-46B6-A163-21BC088894AE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AC87B-6B25-47A0-86EB-74F9D8D44E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8789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735A7-9545-46B6-A163-21BC088894AE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AC87B-6B25-47A0-86EB-74F9D8D44E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2560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735A7-9545-46B6-A163-21BC088894AE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AC87B-6B25-47A0-86EB-74F9D8D44E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611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735A7-9545-46B6-A163-21BC088894AE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AC87B-6B25-47A0-86EB-74F9D8D44E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166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735A7-9545-46B6-A163-21BC088894AE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AC87B-6B25-47A0-86EB-74F9D8D44E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7747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735A7-9545-46B6-A163-21BC088894AE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AC87B-6B25-47A0-86EB-74F9D8D44E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9640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735A7-9545-46B6-A163-21BC088894AE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AC87B-6B25-47A0-86EB-74F9D8D44E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8193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735A7-9545-46B6-A163-21BC088894AE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AC87B-6B25-47A0-86EB-74F9D8D44E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7463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735A7-9545-46B6-A163-21BC088894AE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AC87B-6B25-47A0-86EB-74F9D8D44E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2544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735A7-9545-46B6-A163-21BC088894AE}" type="datetimeFigureOut">
              <a:rPr lang="ko-KR" altLang="en-US" smtClean="0"/>
              <a:t>2017-05-22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AC87B-6B25-47A0-86EB-74F9D8D44E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562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드론\디자인\전단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858000" cy="990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7104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드론\디자인\전단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858000" cy="990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6008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맑은 고딕</vt:lpstr>
      <vt:lpstr>Arial</vt:lpstr>
      <vt:lpstr>Office 테마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user</cp:lastModifiedBy>
  <cp:revision>2</cp:revision>
  <cp:lastPrinted>2017-05-22T00:18:50Z</cp:lastPrinted>
  <dcterms:created xsi:type="dcterms:W3CDTF">2017-05-20T14:37:28Z</dcterms:created>
  <dcterms:modified xsi:type="dcterms:W3CDTF">2017-05-22T00:20:33Z</dcterms:modified>
</cp:coreProperties>
</file>